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164d288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164d288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164d288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164d288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164d288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164d288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b164d288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b164d288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 screen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63500" y="1285575"/>
            <a:ext cx="5163600" cy="30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Such as resolution i.e. width and height of the screen, color depth, pixel depth,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accessed without specifying the window.Prefix.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creen.width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63500" y="595325"/>
            <a:ext cx="57357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window.screen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02525" y="1346150"/>
            <a:ext cx="5817300" cy="30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Width and height available to the browser for its use on the user's screen, in pixels.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Equal to screen's actual width and height minus width and height of interface features.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01625" y="445025"/>
            <a:ext cx="7228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GB">
                <a:solidFill>
                  <a:schemeClr val="lt2"/>
                </a:solidFill>
              </a:rPr>
              <a:t>Screen.availWidth and screen.availHeight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498300" y="1024800"/>
            <a:ext cx="5481000" cy="3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Number of bits used to represent the color of a single pixel.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Indicates how many colors a device screen is capable of producing.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24 bits can produce 2</a:t>
            </a:r>
            <a:r>
              <a:rPr baseline="30000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24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= 16,777,216 color variations 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true colors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32 bits can produce 2</a:t>
            </a:r>
            <a:r>
              <a:rPr baseline="30000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32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= 4,294,967,296 color variations 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deep colors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14025" y="394800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GB">
                <a:solidFill>
                  <a:schemeClr val="lt2"/>
                </a:solidFill>
              </a:rPr>
              <a:t>screen.colorDepth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316025"/>
            <a:ext cx="49464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Number of bits used per pixel by the system display hardware.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For modern devices, color depth and pixel depth are equal.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57200" y="4651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GB">
                <a:solidFill>
                  <a:schemeClr val="lt2"/>
                </a:solidFill>
              </a:rPr>
              <a:t>screen.pixelDepth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